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Syne Extra Bold"/>
      <p:regular r:id="rId13"/>
    </p:embeddedFont>
    <p:embeddedFont>
      <p:font typeface="Syne"/>
      <p:regular r:id="rId14"/>
    </p:embeddedFont>
    <p:embeddedFont>
      <p:font typeface="Syne"/>
      <p:regular r:id="rId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9869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Analysis on iPad and Tablets Using Web Scraping &amp; EDA in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6939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Unlocking market insights through intelligent data extraction and advanced analytics from eBay's extensive marketplace ecosystem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852" y="686991"/>
            <a:ext cx="7694295" cy="1941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Why Scrape eBay for iPads and Tablets?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852" y="2939296"/>
            <a:ext cx="3743563" cy="2856667"/>
          </a:xfrm>
          <a:prstGeom prst="roundRect">
            <a:avLst>
              <a:gd name="adj" fmla="val 30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9522" y="3153966"/>
            <a:ext cx="3314224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Massive Data Pool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9522" y="3925133"/>
            <a:ext cx="3314224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eBay hosts over 1.5 billion active listings worldwide, creating an unparalleled repository of real-time market data and consumer behavior patterns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5465" y="2939296"/>
            <a:ext cx="3743682" cy="2856667"/>
          </a:xfrm>
          <a:prstGeom prst="roundRect">
            <a:avLst>
              <a:gd name="adj" fmla="val 30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0135" y="3153966"/>
            <a:ext cx="3314343" cy="970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Dynamic Pricing Intelligence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90135" y="4248626"/>
            <a:ext cx="3314343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Constantly fluctuating prices and diverse product variants make it perfect for identifying pricing trends and market opportunities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4852" y="6003012"/>
            <a:ext cx="7694295" cy="1539478"/>
          </a:xfrm>
          <a:prstGeom prst="roundRect">
            <a:avLst>
              <a:gd name="adj" fmla="val 565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9522" y="6217682"/>
            <a:ext cx="649569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Comprehensive Market Insights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9522" y="6665357"/>
            <a:ext cx="726495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Extract valuable data on pricing strategies, product availability, seller performance, and consumer preferences in the tablet market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483" y="983337"/>
            <a:ext cx="7813834" cy="1781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Overview: From Data Collection to Insights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83" y="3050024"/>
            <a:ext cx="950238" cy="13987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1745" y="3240048"/>
            <a:ext cx="3952518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Web Scraping Phase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291745" y="3650813"/>
            <a:ext cx="6673572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Systematically extract eBay product listings for iPads and tablets using advanced Python scraping techniques and robust data collection strategies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483" y="4448770"/>
            <a:ext cx="950238" cy="1398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1745" y="4638794"/>
            <a:ext cx="522946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Processing &amp; Cleaning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291745" y="5049560"/>
            <a:ext cx="6673572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Transform raw scraped data into structured, analyzable formats through comprehensive cleaning, validation, and standardization processes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483" y="5847517"/>
            <a:ext cx="950238" cy="13987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1745" y="6037540"/>
            <a:ext cx="487096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Exploratory Data Analysis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291745" y="6448306"/>
            <a:ext cx="6673572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Conduct in-depth EDA to reveal pricing patterns, seller performance metrics, product feature correlations, and market trends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358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31" y="3039904"/>
            <a:ext cx="10468451" cy="558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Technical Stack &amp; Tools Used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6031" y="4045982"/>
            <a:ext cx="617267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Collection &amp; Processing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6031" y="4560094"/>
            <a:ext cx="6471047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Requests/httpx: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Efficient HTTP request handling for web scraping operations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031" y="5194816"/>
            <a:ext cx="6471047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BeautifulSoup/Parsel: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Robust HTML parsing and element extraction capabilities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031" y="5829538"/>
            <a:ext cx="6471047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Pandas &amp; NumPy: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Comprehensive data manipulation, transformation, and numerical analysis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0942" y="4045982"/>
            <a:ext cx="4955977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Analysis &amp; Visualization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40942" y="4560094"/>
            <a:ext cx="6471047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Matplotlib: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Advanced statistical plotting and customizable data visualizations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0942" y="5194816"/>
            <a:ext cx="6471047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Seaborn: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Beautiful statistical graphics and exploratory data analysis plots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0942" y="5543431"/>
            <a:ext cx="6471047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Jupyter Notebooks: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Interactive development environment for iterative analysis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6031" y="6665476"/>
            <a:ext cx="13378339" cy="759976"/>
          </a:xfrm>
          <a:prstGeom prst="roundRect">
            <a:avLst>
              <a:gd name="adj" fmla="val 9885"/>
            </a:avLst>
          </a:prstGeom>
          <a:solidFill>
            <a:srgbClr val="334805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6930509"/>
            <a:ext cx="223480" cy="17883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207175" y="6888956"/>
            <a:ext cx="12618363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 Tip: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This technology stack ensures scalable data collection, efficient processing, and insightful visualization capabilities for comprehensive market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79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010" y="2898815"/>
            <a:ext cx="13332381" cy="1158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How We Scraped eBay: Key Techniques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49010" y="4335899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9010" y="4628078"/>
            <a:ext cx="6573441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6" name="Text 3"/>
          <p:cNvSpPr/>
          <p:nvPr/>
        </p:nvSpPr>
        <p:spPr>
          <a:xfrm>
            <a:off x="649010" y="4766429"/>
            <a:ext cx="474285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Strategic Target Selection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9010" y="5167313"/>
            <a:ext cx="6573441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Focused on search results pages and individual product listings to capture comprehensive tablet and iPad data across multiple categories and price ranges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407831" y="4335899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7831" y="4628078"/>
            <a:ext cx="6573560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0" name="Text 7"/>
          <p:cNvSpPr/>
          <p:nvPr/>
        </p:nvSpPr>
        <p:spPr>
          <a:xfrm>
            <a:off x="7407831" y="4766429"/>
            <a:ext cx="596253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Comprehensive Data Extraction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407831" y="5167313"/>
            <a:ext cx="6573560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Systematically captured essential fields including product titles, pricing data, condition status, seller information, shipping costs, and product imagery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49010" y="6084927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49010" y="6377107"/>
            <a:ext cx="6573441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4" name="Text 11"/>
          <p:cNvSpPr/>
          <p:nvPr/>
        </p:nvSpPr>
        <p:spPr>
          <a:xfrm>
            <a:off x="649010" y="6515457"/>
            <a:ext cx="467891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Robust Element Location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9010" y="6916341"/>
            <a:ext cx="6573441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Implemented reliable CSS selectors and XPath expressions to consistently locate and extract data elements across varying page structures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407831" y="6084927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7407831" y="6377107"/>
            <a:ext cx="6573560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8" name="Text 15"/>
          <p:cNvSpPr/>
          <p:nvPr/>
        </p:nvSpPr>
        <p:spPr>
          <a:xfrm>
            <a:off x="7407831" y="6515457"/>
            <a:ext cx="592752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Anti-Scraping Countermeasures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407831" y="6916341"/>
            <a:ext cx="6573560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Deployed ethical scraping practices including respectful rate limiting, proxy rotation, and user-agent management to ensure sustainable data collection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53212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311825"/>
            <a:ext cx="8350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Sample Python Code: Extracting Titles &amp; Prices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396835" y="1190506"/>
            <a:ext cx="8350329" cy="5976461"/>
          </a:xfrm>
          <a:prstGeom prst="roundRect">
            <a:avLst>
              <a:gd name="adj" fmla="val 797"/>
            </a:avLst>
          </a:prstGeom>
          <a:solidFill>
            <a:srgbClr val="222D32"/>
          </a:solidFill>
          <a:ln/>
        </p:spPr>
      </p:sp>
      <p:sp>
        <p:nvSpPr>
          <p:cNvPr id="5" name="Shape 2"/>
          <p:cNvSpPr/>
          <p:nvPr/>
        </p:nvSpPr>
        <p:spPr>
          <a:xfrm>
            <a:off x="391239" y="1190506"/>
            <a:ext cx="8361521" cy="5976461"/>
          </a:xfrm>
          <a:prstGeom prst="roundRect">
            <a:avLst>
              <a:gd name="adj" fmla="val 285"/>
            </a:avLst>
          </a:prstGeom>
          <a:solidFill>
            <a:srgbClr val="222D32"/>
          </a:solidFill>
          <a:ln/>
        </p:spPr>
      </p:sp>
      <p:sp>
        <p:nvSpPr>
          <p:cNvPr id="6" name="Text 3"/>
          <p:cNvSpPr/>
          <p:nvPr/>
        </p:nvSpPr>
        <p:spPr>
          <a:xfrm>
            <a:off x="504587" y="1275517"/>
            <a:ext cx="8134826" cy="5806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7E5D8"/>
                </a:solidFill>
                <a:highlight>
                  <a:srgbClr val="222D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requestsfrom bs4 import BeautifulSoupimport pandas as pd# Initialize session for efficient requestssession = requests.Session()session.headers.update({    'User-Agent': 'Mozilla/5.0 (compatible; DataResearcher/1.0)'})def scrape_ebay_tablets(search_query="iPad tablet"):    url = f"https://www.ebay.com/sch/i.html?_nkw={search_query}"    response = session.get(url)    soup = BeautifulSoup(response.content, 'html.parser')        products = []    for item in soup.find_all('div', class_='s-item__wrapper'):        title = item.find('h3', class_='s-item__title')        price = item.find('span', class_='s-item__price')                if title and price:            products.append({                'title': title.get_text().strip(),                'price': price.get_text().strip()            })        return pd.DataFrame(products)# Execute scraping and display resultstablet_data = scrape_ebay_tablets()print(f"Scraped {len(tablet_data)} tablet listings")</a:t>
            </a:r>
            <a:endParaRPr lang="en-US" sz="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91" y="7294483"/>
            <a:ext cx="8064818" cy="134243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76607" y="7797221"/>
            <a:ext cx="3266282" cy="31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Collect &amp; Output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8764429"/>
            <a:ext cx="8350329" cy="57545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5978" y="12345101"/>
            <a:ext cx="2281917" cy="607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Setup Session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517" y="10879155"/>
            <a:ext cx="540379" cy="54037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550497" y="9624633"/>
            <a:ext cx="2356050" cy="60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Request Page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620" y="11208618"/>
            <a:ext cx="540378" cy="5403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132117" y="13052828"/>
            <a:ext cx="2281917" cy="60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Parse HTML</a:t>
            </a:r>
            <a:endParaRPr lang="en-US" sz="13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892" y="11538080"/>
            <a:ext cx="540378" cy="54037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157692" y="10564724"/>
            <a:ext cx="2281917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Save Data</a:t>
            </a:r>
            <a:endParaRPr lang="en-US" sz="13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928" y="11891859"/>
            <a:ext cx="540378" cy="54037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396835" y="14646473"/>
            <a:ext cx="83503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foundational code demonstrates the core scraping methodology, establishing a robust framework for comprehensive tablet market data collection and subsequent analytical insights.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2025-09-26T15:10:04Z</dcterms:created>
  <dcterms:modified xsi:type="dcterms:W3CDTF">2025-09-26T15:10:04Z</dcterms:modified>
</cp:coreProperties>
</file>